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1"/>
    <p:restoredTop sz="94615"/>
  </p:normalViewPr>
  <p:slideViewPr>
    <p:cSldViewPr snapToGrid="0" snapToObjects="1">
      <p:cViewPr varScale="1">
        <p:scale>
          <a:sx n="103" d="100"/>
          <a:sy n="103" d="100"/>
        </p:scale>
        <p:origin x="17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56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3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54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88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20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04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56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20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74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06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06E3-0D98-EA4D-88AE-C138D7302094}" type="datetimeFigureOut">
              <a:rPr lang="es-ES" smtClean="0"/>
              <a:t>21/12/18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98F8-4555-654A-95F1-AA3946FAA3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55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572001" y="1864366"/>
            <a:ext cx="322017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</a:t>
            </a:r>
            <a:r>
              <a:rPr lang="en-GB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factor </a:t>
            </a:r>
            <a:r>
              <a:rPr lang="en-GB" sz="1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d’elongació</a:t>
            </a:r>
            <a:r>
              <a:rPr lang="en-GB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eEF1A2 </a:t>
            </a:r>
            <a:r>
              <a:rPr lang="en-GB" sz="1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GB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plasticitat</a:t>
            </a:r>
            <a:r>
              <a:rPr lang="en-GB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sinàptica</a:t>
            </a:r>
            <a:endParaRPr lang="en-GB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027912" y="2548759"/>
            <a:ext cx="250800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Gutierrez </a:t>
            </a:r>
            <a:r>
              <a:rPr lang="en-GB" sz="157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Fernández</a:t>
            </a:r>
            <a:endParaRPr lang="en-GB" sz="15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216" t="11875" r="4315" b="19031"/>
          <a:stretch/>
        </p:blipFill>
        <p:spPr>
          <a:xfrm>
            <a:off x="5361701" y="2991803"/>
            <a:ext cx="1640777" cy="19648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93" y="2098083"/>
            <a:ext cx="2750058" cy="274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A8C479-2ACC-DE43-B5FA-0DE20DFA7349}"/>
              </a:ext>
            </a:extLst>
          </p:cNvPr>
          <p:cNvSpPr txBox="1"/>
          <p:nvPr/>
        </p:nvSpPr>
        <p:spPr>
          <a:xfrm>
            <a:off x="1627637" y="1196540"/>
            <a:ext cx="30510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dirty="0">
                <a:solidFill>
                  <a:schemeClr val="bg1"/>
                </a:solidFill>
              </a:rPr>
              <a:t>2018 IBMB THESIS: CONGRATULATIONS! </a:t>
            </a:r>
          </a:p>
        </p:txBody>
      </p:sp>
    </p:spTree>
    <p:extLst>
      <p:ext uri="{BB962C8B-B14F-4D97-AF65-F5344CB8AC3E}">
        <p14:creationId xmlns:p14="http://schemas.microsoft.com/office/powerpoint/2010/main" val="189995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18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2018-12-21T11:39:56Z</dcterms:created>
  <dcterms:modified xsi:type="dcterms:W3CDTF">2018-12-21T11:42:14Z</dcterms:modified>
</cp:coreProperties>
</file>